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66" r:id="rId2"/>
    <p:sldId id="263" r:id="rId3"/>
    <p:sldId id="257" r:id="rId4"/>
    <p:sldId id="259" r:id="rId5"/>
    <p:sldId id="258" r:id="rId6"/>
    <p:sldId id="264" r:id="rId7"/>
    <p:sldId id="262" r:id="rId8"/>
    <p:sldId id="265" r:id="rId9"/>
    <p:sldId id="260" r:id="rId10"/>
    <p:sldId id="267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4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32" y="60"/>
      </p:cViewPr>
      <p:guideLst>
        <p:guide orient="horz" pos="2137"/>
        <p:guide pos="4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BBA5-40FE-470D-A3A5-BE440BCB082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959891-5D31-4B64-BCA9-09CE79470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531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BBA5-40FE-470D-A3A5-BE440BCB082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959891-5D31-4B64-BCA9-09CE79470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364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BBA5-40FE-470D-A3A5-BE440BCB082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959891-5D31-4B64-BCA9-09CE7947015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5053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BBA5-40FE-470D-A3A5-BE440BCB082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959891-5D31-4B64-BCA9-09CE79470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545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BBA5-40FE-470D-A3A5-BE440BCB082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959891-5D31-4B64-BCA9-09CE7947015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7546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BBA5-40FE-470D-A3A5-BE440BCB082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959891-5D31-4B64-BCA9-09CE79470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375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BBA5-40FE-470D-A3A5-BE440BCB082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9891-5D31-4B64-BCA9-09CE79470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993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BBA5-40FE-470D-A3A5-BE440BCB082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9891-5D31-4B64-BCA9-09CE79470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2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BBA5-40FE-470D-A3A5-BE440BCB082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9891-5D31-4B64-BCA9-09CE79470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656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BBA5-40FE-470D-A3A5-BE440BCB082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959891-5D31-4B64-BCA9-09CE79470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53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BBA5-40FE-470D-A3A5-BE440BCB082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959891-5D31-4B64-BCA9-09CE79470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80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BBA5-40FE-470D-A3A5-BE440BCB082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959891-5D31-4B64-BCA9-09CE79470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754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BBA5-40FE-470D-A3A5-BE440BCB082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9891-5D31-4B64-BCA9-09CE79470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21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BBA5-40FE-470D-A3A5-BE440BCB082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9891-5D31-4B64-BCA9-09CE79470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33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BBA5-40FE-470D-A3A5-BE440BCB082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9891-5D31-4B64-BCA9-09CE79470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594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BBA5-40FE-470D-A3A5-BE440BCB082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959891-5D31-4B64-BCA9-09CE79470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63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5BBA5-40FE-470D-A3A5-BE440BCB082D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959891-5D31-4B64-BCA9-09CE79470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90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package" Target="../embeddings/_________Microsoft_Word1.docx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2024" y="1521386"/>
            <a:ext cx="11074884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Гепатит С. «Ласковый» убийца</a:t>
            </a:r>
            <a:b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836" y="2636463"/>
            <a:ext cx="5533166" cy="3838634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868792"/>
              </p:ext>
            </p:extLst>
          </p:nvPr>
        </p:nvGraphicFramePr>
        <p:xfrm>
          <a:off x="3344373" y="0"/>
          <a:ext cx="5390185" cy="1414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Документ" r:id="rId5" imgW="5949820" imgH="1530324" progId="Word.Document.12">
                  <p:embed/>
                </p:oleObj>
              </mc:Choice>
              <mc:Fallback>
                <p:oleObj name="Документ" r:id="rId5" imgW="5949820" imgH="15303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44373" y="0"/>
                        <a:ext cx="5390185" cy="1414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263614" y="5520990"/>
            <a:ext cx="46526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Врач-акушер-гинеколог Скрябина Е.С</a:t>
            </a:r>
          </a:p>
        </p:txBody>
      </p:sp>
    </p:spTree>
    <p:extLst>
      <p:ext uri="{BB962C8B-B14F-4D97-AF65-F5344CB8AC3E}">
        <p14:creationId xmlns:p14="http://schemas.microsoft.com/office/powerpoint/2010/main" val="2668468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гепатита С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35388" y="2043953"/>
            <a:ext cx="6078323" cy="3777622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 есть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подозрение, что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быть инфицированы,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сдать анализы на выявление антител.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Антитела являются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ответом организма на проникновение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вируса и обнаруживаются в анализе крови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3-8 неделе после заражения. </a:t>
            </a:r>
          </a:p>
          <a:p>
            <a:pPr fontAlgn="base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Гепатит 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 раннем этапе развития легче поддаётся лечению. При своевременной диагностике снижается риск осложнений.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116" y="2043953"/>
            <a:ext cx="3075709" cy="3778135"/>
          </a:xfrm>
        </p:spPr>
      </p:pic>
    </p:spTree>
    <p:extLst>
      <p:ext uri="{BB962C8B-B14F-4D97-AF65-F5344CB8AC3E}">
        <p14:creationId xmlns:p14="http://schemas.microsoft.com/office/powerpoint/2010/main" val="2935739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Берегите себя и будьте здоровы!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99" y="1479708"/>
            <a:ext cx="3778250" cy="37782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205" y="2865315"/>
            <a:ext cx="3778250" cy="3778250"/>
          </a:xfrm>
        </p:spPr>
      </p:pic>
    </p:spTree>
    <p:extLst>
      <p:ext uri="{BB962C8B-B14F-4D97-AF65-F5344CB8AC3E}">
        <p14:creationId xmlns:p14="http://schemas.microsoft.com/office/powerpoint/2010/main" val="3589818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8158" y="426886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это?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73816" y="1447401"/>
            <a:ext cx="4893902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Гепатит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заболевание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вызывается вирусом гепатита С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распространяется через зараженную кровь и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вызывает разрушение печени.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035" y="1447400"/>
            <a:ext cx="3748694" cy="499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61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3956" y="455668"/>
            <a:ext cx="8911687" cy="128089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можно заразиться?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1495773"/>
            <a:ext cx="5181600" cy="38862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499411" y="1495773"/>
            <a:ext cx="5112776" cy="377762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ерез кровь ( инъекционные наркотики)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 половом контакте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матери к ребенку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ерез слизистые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роцедуры тату, пирсинга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косметологические процедуры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929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3677" y="534463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количество крови нужно, чтобы     заразиться гепатитом С?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74658" y="2097741"/>
            <a:ext cx="5988676" cy="3777622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Вирус содержится во всех биологических жидкостях источника инфекции: крови, сперме, вагинальном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секрете,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слюне, жидкости, поте, желчи, моче.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заражения достаточно мельчайшей капли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крови,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порой даже невидимой невооруженным глазом.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98" y="2774362"/>
            <a:ext cx="4313238" cy="2424379"/>
          </a:xfrm>
        </p:spPr>
      </p:pic>
    </p:spTree>
    <p:extLst>
      <p:ext uri="{BB962C8B-B14F-4D97-AF65-F5344CB8AC3E}">
        <p14:creationId xmlns:p14="http://schemas.microsoft.com/office/powerpoint/2010/main" val="1264044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345" y="597216"/>
            <a:ext cx="9997783" cy="128089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может заразиться гепатитом С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2459" y="1878106"/>
            <a:ext cx="5030787" cy="3777622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потребляющие наркотические средства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едущие беспорядочную половую жизнь и пренебрегающие барьерной контрацепцией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рибегающие к тату, пирсингу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подвергающиеся частому переливанию крови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100" y="1878106"/>
            <a:ext cx="4819323" cy="3777622"/>
          </a:xfrm>
        </p:spPr>
      </p:pic>
    </p:spTree>
    <p:extLst>
      <p:ext uri="{BB962C8B-B14F-4D97-AF65-F5344CB8AC3E}">
        <p14:creationId xmlns:p14="http://schemas.microsoft.com/office/powerpoint/2010/main" val="3947631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происходит в организме?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23303" y="1687056"/>
            <a:ext cx="5928291" cy="4582754"/>
          </a:xfrm>
        </p:spPr>
        <p:txBody>
          <a:bodyPr>
            <a:normAutofit fontScale="70000" lnSpcReduction="20000"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большинстве случаев гепатит С протекает скрыто.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месяца после заражения появляются слабость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утомляемость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головные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боли, может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возникнуть пожелтение склер («белков глаз»), кожи и кожный зуд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Затем клетки печени начинают погибать  и замещаются рубцовой тканью с переходом в фиброз.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Снижается иммунитет и сопротивляемость организма к другим инфекциям.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случаев острого гепатита в конечном итоге переходят в хроническую форму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и длится годами, вызывая необратимые изменения в печени.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37" y="2040564"/>
            <a:ext cx="4716161" cy="3141036"/>
          </a:xfrm>
        </p:spPr>
      </p:pic>
    </p:spTree>
    <p:extLst>
      <p:ext uri="{BB962C8B-B14F-4D97-AF65-F5344CB8AC3E}">
        <p14:creationId xmlns:p14="http://schemas.microsoft.com/office/powerpoint/2010/main" val="3154277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гепатита С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83500" y="1792941"/>
            <a:ext cx="6207616" cy="3777622"/>
          </a:xfrm>
        </p:spPr>
        <p:txBody>
          <a:bodyPr>
            <a:noAutofit/>
          </a:bodyPr>
          <a:lstStyle/>
          <a:p>
            <a:pPr fontAlgn="base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Избегайте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пользования средствами гигиены. На зубной щётке, бритве, или другом предмете могут остаться частички крови. Она является источником инфекции.</a:t>
            </a:r>
          </a:p>
          <a:p>
            <a:pPr fontAlgn="base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каждом 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половом акте необходимо пользоваться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презервативом. Особенно это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при контакте с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непостоянным половым  партнёром.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86" y="1792942"/>
            <a:ext cx="4862121" cy="3777622"/>
          </a:xfrm>
        </p:spPr>
      </p:pic>
    </p:spTree>
    <p:extLst>
      <p:ext uri="{BB962C8B-B14F-4D97-AF65-F5344CB8AC3E}">
        <p14:creationId xmlns:p14="http://schemas.microsoft.com/office/powerpoint/2010/main" val="3335223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гепатита С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34634" y="1380564"/>
            <a:ext cx="5862287" cy="3777622"/>
          </a:xfrm>
        </p:spPr>
        <p:txBody>
          <a:bodyPr>
            <a:noAutofit/>
          </a:bodyPr>
          <a:lstStyle/>
          <a:p>
            <a:pPr fontAlgn="base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прохождении медицинских процедур с использованием шприцев или заборе крови, необходимо следить, чтобы применялись одноразовые инструменты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Внимательно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относиться к выбору салонов красоты и тату-студий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Важно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выбирать салоны, где строго соблюдаются гигиенические и санитарные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нормы. Важно самому контролировать использование одноразовых инструментов.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24" y="1905000"/>
            <a:ext cx="5181600" cy="4040102"/>
          </a:xfrm>
        </p:spPr>
      </p:pic>
    </p:spTree>
    <p:extLst>
      <p:ext uri="{BB962C8B-B14F-4D97-AF65-F5344CB8AC3E}">
        <p14:creationId xmlns:p14="http://schemas.microsoft.com/office/powerpoint/2010/main" val="269893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1854" y="268481"/>
            <a:ext cx="9762076" cy="12808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важно контролировать, посещая тату- и косметологические салоны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9101" y="1796474"/>
            <a:ext cx="6782899" cy="4246323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Мытье рук, дезинфекция и использование стерильных перчаток мастером.</a:t>
            </a:r>
          </a:p>
          <a:p>
            <a:pPr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медицинской маски.</a:t>
            </a:r>
          </a:p>
          <a:p>
            <a:pPr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Пакеты с многоразовыми инструментами, прошедшими обработку, должны вскрываться при вас.</a:t>
            </a:r>
          </a:p>
          <a:p>
            <a:pPr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Одноразовые инструменты и шприцы должны находиться в неповрежденной упаковке.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Вирус гепатита С  погибает при температуре выше 50 градусов. Чувствителен к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антесептикам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 УФ-излучению.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41" y="3236590"/>
            <a:ext cx="2762250" cy="1650491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06" y="1765721"/>
            <a:ext cx="1853295" cy="14708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66" y="4887081"/>
            <a:ext cx="2404311" cy="144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282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237</TotalTime>
  <Words>358</Words>
  <Application>Microsoft Office PowerPoint</Application>
  <PresentationFormat>Широкоэкранный</PresentationFormat>
  <Paragraphs>43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Times New Roman</vt:lpstr>
      <vt:lpstr>Wingdings 3</vt:lpstr>
      <vt:lpstr>Легкий дым</vt:lpstr>
      <vt:lpstr>Документ</vt:lpstr>
      <vt:lpstr>               Гепатит С. «Ласковый» убийца                                                           </vt:lpstr>
      <vt:lpstr>Что это?</vt:lpstr>
      <vt:lpstr>Как можно заразиться?</vt:lpstr>
      <vt:lpstr>Какое количество крови нужно, чтобы     заразиться гепатитом С?</vt:lpstr>
      <vt:lpstr>Кто может заразиться гепатитом С </vt:lpstr>
      <vt:lpstr>Что происходит в организме?</vt:lpstr>
      <vt:lpstr>Профилактика гепатита С</vt:lpstr>
      <vt:lpstr>Профилактика гепатита С</vt:lpstr>
      <vt:lpstr>Что важно контролировать, посещая тату- и косметологические салоны</vt:lpstr>
      <vt:lpstr>Профилактика гепатита С</vt:lpstr>
      <vt:lpstr>Берегите себя и будьте здоровы!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Гепатит С Ласковый убийца?</dc:title>
  <dc:creator>UserDomen9</dc:creator>
  <cp:lastModifiedBy>UserDomen9</cp:lastModifiedBy>
  <cp:revision>56</cp:revision>
  <dcterms:created xsi:type="dcterms:W3CDTF">2023-03-02T12:19:42Z</dcterms:created>
  <dcterms:modified xsi:type="dcterms:W3CDTF">2023-03-13T09:06:02Z</dcterms:modified>
</cp:coreProperties>
</file>